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4"/>
  </p:sldMasterIdLst>
  <p:notesMasterIdLst>
    <p:notesMasterId r:id="rId7"/>
  </p:notesMasterIdLst>
  <p:handoutMasterIdLst>
    <p:handoutMasterId r:id="rId8"/>
  </p:handout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yl Belford" initials="CB" lastIdx="1" clrIdx="0">
    <p:extLst>
      <p:ext uri="{19B8F6BF-5375-455C-9EA6-DF929625EA0E}">
        <p15:presenceInfo xmlns:p15="http://schemas.microsoft.com/office/powerpoint/2012/main" userId="S::c.belford@keele.ac.uk::757ed2cb-198e-44ef-80b6-35ceb9752d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6E71"/>
    <a:srgbClr val="422621"/>
    <a:srgbClr val="8D8C93"/>
    <a:srgbClr val="FFFEF0"/>
    <a:srgbClr val="FFFD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78146D-8CA6-7D46-BB67-8BFBD274EBF7}" v="10" dt="2024-01-12T16:53:22.6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97"/>
    <p:restoredTop sz="86395"/>
  </p:normalViewPr>
  <p:slideViewPr>
    <p:cSldViewPr snapToGrid="0" snapToObjects="1" showGuides="1">
      <p:cViewPr varScale="1">
        <p:scale>
          <a:sx n="105" d="100"/>
          <a:sy n="105" d="100"/>
        </p:scale>
        <p:origin x="800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48" d="100"/>
          <a:sy n="148" d="100"/>
        </p:scale>
        <p:origin x="404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D60D4DD-CA0F-7F45-88ED-F7AEBDDD7E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6F7EBE-B50A-D443-AE2A-42132C68EFB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FE77E8-BC33-C74B-9CC2-F4DA69E5A52A}" type="datetimeFigureOut">
              <a:rPr lang="en-US" smtClean="0"/>
              <a:t>1/12/24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19BC9B-62AA-6E4E-A277-0530773DB7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7A0097-E9AC-BF4A-BC41-E2EEC52F72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5D8E1-1850-A643-B7A4-6A6AA6A07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98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7D2DD-47BD-A644-BEB6-0503E9A76C43}" type="datetimeFigureOut">
              <a:rPr lang="en-US" smtClean="0"/>
              <a:t>1/12/24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2317A-67B3-4349-BB29-6F6A98DD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207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B2317A-67B3-4349-BB29-6F6A98DDA0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998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5th Holding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8089D90-801E-B141-A0A3-A84A6996DAB6}"/>
              </a:ext>
            </a:extLst>
          </p:cNvPr>
          <p:cNvSpPr/>
          <p:nvPr/>
        </p:nvSpPr>
        <p:spPr>
          <a:xfrm>
            <a:off x="288945" y="279786"/>
            <a:ext cx="11614113" cy="6298430"/>
          </a:xfrm>
          <a:prstGeom prst="rect">
            <a:avLst/>
          </a:prstGeom>
          <a:solidFill>
            <a:srgbClr val="2926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2C3482-2BA4-6147-A564-E4F7CD799782}"/>
              </a:ext>
            </a:extLst>
          </p:cNvPr>
          <p:cNvSpPr>
            <a:spLocks noChangeAspect="1"/>
          </p:cNvSpPr>
          <p:nvPr/>
        </p:nvSpPr>
        <p:spPr>
          <a:xfrm>
            <a:off x="288944" y="279785"/>
            <a:ext cx="11614113" cy="6298431"/>
          </a:xfrm>
          <a:prstGeom prst="rect">
            <a:avLst/>
          </a:prstGeom>
          <a:blipFill>
            <a:blip r:embed="rId2"/>
            <a:srcRect/>
            <a:stretch>
              <a:fillRect l="-2187" t="-4165" r="-2187" b="-416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391026-2197-B04E-86BD-626D78390F9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711200" y="2560895"/>
            <a:ext cx="2769600" cy="1736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C03CE3-CE88-4345-8867-1391EFEC7B2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789123" y="4987548"/>
            <a:ext cx="402877" cy="125748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53DB842-3357-EA49-991A-B20660CF4591}"/>
              </a:ext>
            </a:extLst>
          </p:cNvPr>
          <p:cNvSpPr/>
          <p:nvPr/>
        </p:nvSpPr>
        <p:spPr>
          <a:xfrm>
            <a:off x="288945" y="279786"/>
            <a:ext cx="11614113" cy="6298430"/>
          </a:xfrm>
          <a:prstGeom prst="rect">
            <a:avLst/>
          </a:prstGeom>
          <a:solidFill>
            <a:srgbClr val="2926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B01999-F347-034C-8F43-D77BDC2B4E55}"/>
              </a:ext>
            </a:extLst>
          </p:cNvPr>
          <p:cNvSpPr>
            <a:spLocks noChangeAspect="1"/>
          </p:cNvSpPr>
          <p:nvPr/>
        </p:nvSpPr>
        <p:spPr>
          <a:xfrm>
            <a:off x="288944" y="279785"/>
            <a:ext cx="11614113" cy="6298431"/>
          </a:xfrm>
          <a:prstGeom prst="rect">
            <a:avLst/>
          </a:prstGeom>
          <a:blipFill>
            <a:blip r:embed="rId2"/>
            <a:srcRect/>
            <a:stretch>
              <a:fillRect l="-2187" t="-4165" r="-2187" b="-416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4BE721-49A2-704B-BAA1-E4AFB5CEE0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789123" y="4987548"/>
            <a:ext cx="402877" cy="12574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C68770-8329-B745-9D23-9CA443DC56C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15050" y="2560894"/>
            <a:ext cx="5761899" cy="140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273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5th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608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8D8C93"/>
                </a:solidFill>
                <a:latin typeface="Palatino Linotype" panose="02040502050505030304" pitchFamily="18" charset="0"/>
              </a:defRPr>
            </a:lvl1pPr>
          </a:lstStyle>
          <a:p>
            <a:fld id="{E54BFB26-65E8-0746-AE1F-BB6A120F4B8F}" type="datetimeFigureOut">
              <a:rPr lang="en-US" smtClean="0"/>
              <a:pPr/>
              <a:t>1/12/24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fld id="{F6579A09-310B-C44E-BCE0-1A21A05AF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3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p:txStyles>
    <p:titleStyle>
      <a:lvl1pPr algn="l" defTabSz="914103" rtl="0" eaLnBrk="1" latinLnBrk="0" hangingPunct="1">
        <a:lnSpc>
          <a:spcPct val="90000"/>
        </a:lnSpc>
        <a:spcBef>
          <a:spcPct val="0"/>
        </a:spcBef>
        <a:buNone/>
        <a:defRPr sz="4399" b="0" i="0" kern="1200">
          <a:solidFill>
            <a:schemeClr val="tx1"/>
          </a:solidFill>
          <a:latin typeface="Palatino Linotype" panose="02040502050505030304" pitchFamily="18" charset="0"/>
          <a:ea typeface="Palatino" pitchFamily="2" charset="77"/>
          <a:cs typeface="+mj-cs"/>
        </a:defRPr>
      </a:lvl1pPr>
    </p:titleStyle>
    <p:bodyStyle>
      <a:lvl1pPr marL="228526" indent="-228526" algn="l" defTabSz="91410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577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29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80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31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83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834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886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7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51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03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54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06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257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08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360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411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849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969700"/>
      </p:ext>
    </p:extLst>
  </p:cSld>
  <p:clrMapOvr>
    <a:masterClrMapping/>
  </p:clrMapOvr>
</p:sld>
</file>

<file path=ppt/theme/theme1.xml><?xml version="1.0" encoding="utf-8"?>
<a:theme xmlns:a="http://schemas.openxmlformats.org/drawingml/2006/main" name="keeletheme-widescreen">
  <a:themeElements>
    <a:clrScheme name="Keele Colours">
      <a:dk1>
        <a:srgbClr val="282541"/>
      </a:dk1>
      <a:lt1>
        <a:srgbClr val="FEFFFE"/>
      </a:lt1>
      <a:dk2>
        <a:srgbClr val="282541"/>
      </a:dk2>
      <a:lt2>
        <a:srgbClr val="FEFFFE"/>
      </a:lt2>
      <a:accent1>
        <a:srgbClr val="342A4E"/>
      </a:accent1>
      <a:accent2>
        <a:srgbClr val="5D566D"/>
      </a:accent2>
      <a:accent3>
        <a:srgbClr val="938E9E"/>
      </a:accent3>
      <a:accent4>
        <a:srgbClr val="EDCE28"/>
      </a:accent4>
      <a:accent5>
        <a:srgbClr val="DC3719"/>
      </a:accent5>
      <a:accent6>
        <a:srgbClr val="47AE65"/>
      </a:accent6>
      <a:hlink>
        <a:srgbClr val="665D78"/>
      </a:hlink>
      <a:folHlink>
        <a:srgbClr val="655E77"/>
      </a:folHlink>
    </a:clrScheme>
    <a:fontScheme name="Keele Fonts">
      <a:majorFont>
        <a:latin typeface="Palatino Linotype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eeletheme-widescreen" id="{ED877600-EBE8-0F47-B29E-7D88887687C3}" vid="{9AA46253-BB01-0A46-B354-D8C3ABC1EE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6938AD38A78A4795ACE0DA31D81365" ma:contentTypeVersion="20" ma:contentTypeDescription="Create a new document." ma:contentTypeScope="" ma:versionID="fa602bcf3c0e2a914647e37d4df5cc71">
  <xsd:schema xmlns:xsd="http://www.w3.org/2001/XMLSchema" xmlns:xs="http://www.w3.org/2001/XMLSchema" xmlns:p="http://schemas.microsoft.com/office/2006/metadata/properties" xmlns:ns2="133a98a0-2f9b-455a-b598-57ae415d8493" xmlns:ns3="f0d1147e-fdb9-43da-a5ae-359a9a0589d9" targetNamespace="http://schemas.microsoft.com/office/2006/metadata/properties" ma:root="true" ma:fieldsID="77fb822d25ca776c58a6674a70d3742b" ns2:_="" ns3:_="">
    <xsd:import namespace="133a98a0-2f9b-455a-b598-57ae415d8493"/>
    <xsd:import namespace="f0d1147e-fdb9-43da-a5ae-359a9a0589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Number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3a98a0-2f9b-455a-b598-57ae415d84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Number" ma:index="21" nillable="true" ma:displayName="Number" ma:format="Dropdown" ma:internalName="Number" ma:percentage="FALSE">
      <xsd:simpleType>
        <xsd:restriction base="dms:Number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8abd5989-7fff-46ea-aeef-f8575643eb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d1147e-fdb9-43da-a5ae-359a9a0589d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62ed1d49-6d31-4583-b15a-108940940e02}" ma:internalName="TaxCatchAll" ma:showField="CatchAllData" ma:web="f0d1147e-fdb9-43da-a5ae-359a9a0589d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0d1147e-fdb9-43da-a5ae-359a9a0589d9" xsi:nil="true"/>
    <lcf76f155ced4ddcb4097134ff3c332f xmlns="133a98a0-2f9b-455a-b598-57ae415d8493">
      <Terms xmlns="http://schemas.microsoft.com/office/infopath/2007/PartnerControls"/>
    </lcf76f155ced4ddcb4097134ff3c332f>
    <Number xmlns="133a98a0-2f9b-455a-b598-57ae415d849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CD9F63C-D9CA-4A33-BDB5-A2140FC8DD07}"/>
</file>

<file path=customXml/itemProps2.xml><?xml version="1.0" encoding="utf-8"?>
<ds:datastoreItem xmlns:ds="http://schemas.openxmlformats.org/officeDocument/2006/customXml" ds:itemID="{1699620C-248A-4183-AFE8-26032BC55E89}">
  <ds:schemaRefs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dc52d7c8-e782-4b39-a921-46028f0d14f7"/>
    <ds:schemaRef ds:uri="658f4aa7-4fba-475e-a2fa-2a007389f6b9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33E1552-AEEE-4426-9404-5FE2A76392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1447</TotalTime>
  <Words>1</Words>
  <Application>Microsoft Macintosh PowerPoint</Application>
  <PresentationFormat>Widescreen</PresentationFormat>
  <Paragraphs>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Palatino Linotype</vt:lpstr>
      <vt:lpstr>keeletheme-widescreen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 Belford</dc:creator>
  <cp:lastModifiedBy>Cheryl Belford</cp:lastModifiedBy>
  <cp:revision>41</cp:revision>
  <dcterms:created xsi:type="dcterms:W3CDTF">2021-03-17T15:09:57Z</dcterms:created>
  <dcterms:modified xsi:type="dcterms:W3CDTF">2024-01-12T16:53:48Z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0x010100696938AD38A78A4795ACE0DA31D81365</vt:lpwstr>
  </property>
  <property fmtid="{D5CDD505-2E9C-101B-9397-08002B2CF9AE}" pid="3" name="Order">
    <vt:r8>40000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  <property fmtid="{D5CDD505-2E9C-101B-9397-08002B2CF9AE}" pid="12" name="MediaServiceImageTags">
    <vt:lpwstr/>
  </property>
</Properties>
</file>